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3" r:id="rId1"/>
  </p:sldMasterIdLst>
  <p:notesMasterIdLst>
    <p:notesMasterId r:id="rId14"/>
  </p:notesMasterIdLst>
  <p:handoutMasterIdLst>
    <p:handoutMasterId r:id="rId15"/>
  </p:handoutMasterIdLst>
  <p:sldIdLst>
    <p:sldId id="257" r:id="rId2"/>
    <p:sldId id="261" r:id="rId3"/>
    <p:sldId id="264" r:id="rId4"/>
    <p:sldId id="265" r:id="rId5"/>
    <p:sldId id="269" r:id="rId6"/>
    <p:sldId id="267" r:id="rId7"/>
    <p:sldId id="263" r:id="rId8"/>
    <p:sldId id="262" r:id="rId9"/>
    <p:sldId id="266" r:id="rId10"/>
    <p:sldId id="268" r:id="rId11"/>
    <p:sldId id="260" r:id="rId12"/>
    <p:sldId id="258" r:id="rId13"/>
  </p:sldIdLst>
  <p:sldSz cx="12192000" cy="6858000"/>
  <p:notesSz cx="6858000" cy="9144000"/>
  <p:defaultTextStyle>
    <a:defPPr rtl="0">
      <a:defRPr lang="th-t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4" autoAdjust="0"/>
    <p:restoredTop sz="94660"/>
  </p:normalViewPr>
  <p:slideViewPr>
    <p:cSldViewPr snapToGrid="0">
      <p:cViewPr varScale="1">
        <p:scale>
          <a:sx n="90" d="100"/>
          <a:sy n="90" d="100"/>
        </p:scale>
        <p:origin x="4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D1EDD1F-C96B-4AE2-900A-9EF1CFD33CB0}" type="datetime1">
              <a:rPr lang="th-TH" smtClean="0"/>
              <a:t>01/05/63</a:t>
            </a:fld>
            <a:endParaRPr lang="en-US" dirty="0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1A8EE09-76CC-4000-B080-9F213DA7D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8124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hdphoto2.wdp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37.png>
</file>

<file path=ppt/media/image38.jpg>
</file>

<file path=ppt/media/image39.png>
</file>

<file path=ppt/media/image4.png>
</file>

<file path=ppt/media/image40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F8D27A6-962C-4D5E-A700-8F0A00AA2CE3}" type="datetime1">
              <a:rPr lang="th-TH" smtClean="0"/>
              <a:t>01/05/63</a:t>
            </a:fld>
            <a:endParaRPr lang="en-US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h-th"/>
              <a:t>คลิกเพื่อแก้ไขสไตล์ของข้อความต้นแบบ</a:t>
            </a:r>
            <a:endParaRPr lang="en-US"/>
          </a:p>
          <a:p>
            <a:pPr lvl="1" rtl="0"/>
            <a:r>
              <a:rPr lang="th-th"/>
              <a:t>ระดับที่สอง</a:t>
            </a:r>
          </a:p>
          <a:p>
            <a:pPr lvl="2" rtl="0"/>
            <a:r>
              <a:rPr lang="th-th"/>
              <a:t>ระดับที่สาม</a:t>
            </a:r>
          </a:p>
          <a:p>
            <a:pPr lvl="3" rtl="0"/>
            <a:r>
              <a:rPr lang="th-th"/>
              <a:t>ระดับที่สี่</a:t>
            </a:r>
          </a:p>
          <a:p>
            <a:pPr lvl="4" rtl="0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6" name="ตัวแทนส่วนท้าย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8E40627-AA7D-471F-B5F2-0BF9E4C68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452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สี่เหลี่ยมผืนผ้า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สี่เหลี่ยมผืนผ้า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สี่เหลี่ยมผืนผ้า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กลุ่ม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ตัวเชื่อมต่อตรง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ตัวเชื่อมต่อตรง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ตัวเชื่อมต่อแบบตรง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Leelawadee" panose="020B0502040204020203" pitchFamily="34" charset="-34"/>
                <a:ea typeface="+mn-ea"/>
                <a:cs typeface="Leelawadee" panose="020B0502040204020203" pitchFamily="34" charset="-34"/>
              </a:defRPr>
            </a:lvl1pPr>
          </a:lstStyle>
          <a:p>
            <a:pPr rtl="0"/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คำบรรยาย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20" name="ตัวแทนวันที่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4E9FC2F1-D0D7-4256-A560-78506FDE81E6}" type="datetime1">
              <a:rPr lang="th-TH" smtClean="0"/>
              <a:t>01/05/63</a:t>
            </a:fld>
            <a:endParaRPr lang="en-US" dirty="0"/>
          </a:p>
        </p:txBody>
      </p:sp>
      <p:sp>
        <p:nvSpPr>
          <p:cNvPr id="21" name="ตัวแทนส่วนท้าย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22" name="ตัวแทนหมายเลขสไลด์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  <a:p>
            <a:pPr lvl="1" rtl="0"/>
            <a:r>
              <a:rPr lang="th-TH"/>
              <a:t>ระดับที่สอง</a:t>
            </a:r>
          </a:p>
          <a:p>
            <a:pPr lvl="2" rtl="0"/>
            <a:r>
              <a:rPr lang="th-TH"/>
              <a:t>ระดับที่สาม</a:t>
            </a:r>
          </a:p>
          <a:p>
            <a:pPr lvl="3" rtl="0"/>
            <a:r>
              <a:rPr lang="th-TH"/>
              <a:t>ระดับที่สี่</a:t>
            </a:r>
          </a:p>
          <a:p>
            <a:pPr lvl="4" rtl="0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199BD0-4E11-47D3-8858-005A128363E0}" type="datetime1">
              <a:rPr lang="th-TH" smtClean="0"/>
              <a:t>01/05/63</a:t>
            </a:fld>
            <a:endParaRPr lang="en-US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ชื่อเรื่องแนวตั้งและข้อควา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  <a:p>
            <a:pPr lvl="1" rtl="0"/>
            <a:r>
              <a:rPr lang="th-TH"/>
              <a:t>ระดับที่สอง</a:t>
            </a:r>
          </a:p>
          <a:p>
            <a:pPr lvl="2" rtl="0"/>
            <a:r>
              <a:rPr lang="th-TH"/>
              <a:t>ระดับที่สาม</a:t>
            </a:r>
          </a:p>
          <a:p>
            <a:pPr lvl="3" rtl="0"/>
            <a:r>
              <a:rPr lang="th-TH"/>
              <a:t>ระดับที่สี่</a:t>
            </a:r>
          </a:p>
          <a:p>
            <a:pPr lvl="4" rtl="0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E342B6-4EF0-4D26-A404-8F575694D741}" type="datetime1">
              <a:rPr lang="th-TH" smtClean="0"/>
              <a:t>01/05/63</a:t>
            </a:fld>
            <a:endParaRPr lang="en-US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  <a:p>
            <a:pPr lvl="1" rtl="0"/>
            <a:r>
              <a:rPr lang="th-TH"/>
              <a:t>ระดับที่สอง</a:t>
            </a:r>
          </a:p>
          <a:p>
            <a:pPr lvl="2" rtl="0"/>
            <a:r>
              <a:rPr lang="th-TH"/>
              <a:t>ระดับที่สาม</a:t>
            </a:r>
          </a:p>
          <a:p>
            <a:pPr lvl="3" rtl="0"/>
            <a:r>
              <a:rPr lang="th-TH"/>
              <a:t>ระดับที่สี่</a:t>
            </a:r>
          </a:p>
          <a:p>
            <a:pPr lvl="4" rtl="0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F9C1E4-16C1-4B90-92D5-0E71FAA6D808}" type="datetime1">
              <a:rPr lang="th-TH" smtClean="0"/>
              <a:t>01/05/63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สี่เหลี่ยมผืนผ้า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สี่เหลี่ยมผืนผ้า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สี่เหลี่ยมผืนผ้า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grpSp>
        <p:nvGrpSpPr>
          <p:cNvPr id="16" name="กลุ่ม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ตัวเชื่อมต่อตรง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ตัวเชื่อมต่อตรง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ตัวเชื่อมต่อตรง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7AA48702-A202-4A7C-861C-F8E054B03953}" type="datetime1">
              <a:rPr lang="th-TH" smtClean="0"/>
              <a:t>01/05/63</a:t>
            </a:fld>
            <a:endParaRPr lang="en-US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ส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ชื่อเรื่อง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  <a:p>
            <a:pPr lvl="1" rtl="0"/>
            <a:r>
              <a:rPr lang="th-TH"/>
              <a:t>ระดับที่สอง</a:t>
            </a:r>
          </a:p>
          <a:p>
            <a:pPr lvl="2" rtl="0"/>
            <a:r>
              <a:rPr lang="th-TH"/>
              <a:t>ระดับที่สาม</a:t>
            </a:r>
          </a:p>
          <a:p>
            <a:pPr lvl="3" rtl="0"/>
            <a:r>
              <a:rPr lang="th-TH"/>
              <a:t>ระดับที่สี่</a:t>
            </a:r>
          </a:p>
          <a:p>
            <a:pPr lvl="4" rtl="0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  <a:p>
            <a:pPr lvl="1" rtl="0"/>
            <a:r>
              <a:rPr lang="th-TH"/>
              <a:t>ระดับที่สอง</a:t>
            </a:r>
          </a:p>
          <a:p>
            <a:pPr lvl="2" rtl="0"/>
            <a:r>
              <a:rPr lang="th-TH"/>
              <a:t>ระดับที่สาม</a:t>
            </a:r>
          </a:p>
          <a:p>
            <a:pPr lvl="3" rtl="0"/>
            <a:r>
              <a:rPr lang="th-TH"/>
              <a:t>ระดับที่สี่</a:t>
            </a:r>
          </a:p>
          <a:p>
            <a:pPr lvl="4" rtl="0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5F6B7E-FAD0-4A56-ACE0-408150152AB3}" type="datetime1">
              <a:rPr lang="th-TH" smtClean="0"/>
              <a:t>01/05/63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  <a:p>
            <a:pPr lvl="1" rtl="0"/>
            <a:r>
              <a:rPr lang="th-TH"/>
              <a:t>ระดับที่สอง</a:t>
            </a:r>
          </a:p>
          <a:p>
            <a:pPr lvl="2" rtl="0"/>
            <a:r>
              <a:rPr lang="th-TH"/>
              <a:t>ระดับที่สาม</a:t>
            </a:r>
          </a:p>
          <a:p>
            <a:pPr lvl="3" rtl="0"/>
            <a:r>
              <a:rPr lang="th-TH"/>
              <a:t>ระดับที่สี่</a:t>
            </a:r>
          </a:p>
          <a:p>
            <a:pPr lvl="4" rtl="0"/>
            <a:r>
              <a:rPr lang="th-TH"/>
              <a:t>ระดับที่ห้า</a:t>
            </a:r>
            <a:endParaRPr lang="th-th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  <a:p>
            <a:pPr lvl="1" rtl="0"/>
            <a:r>
              <a:rPr lang="th-TH"/>
              <a:t>ระดับที่สอง</a:t>
            </a:r>
          </a:p>
          <a:p>
            <a:pPr lvl="2" rtl="0"/>
            <a:r>
              <a:rPr lang="th-TH"/>
              <a:t>ระดับที่สาม</a:t>
            </a:r>
          </a:p>
          <a:p>
            <a:pPr lvl="3" rtl="0"/>
            <a:r>
              <a:rPr lang="th-TH"/>
              <a:t>ระดับที่สี่</a:t>
            </a:r>
          </a:p>
          <a:p>
            <a:pPr lvl="4" rtl="0"/>
            <a:r>
              <a:rPr lang="th-TH"/>
              <a:t>ระดับที่ห้า</a:t>
            </a:r>
            <a:endParaRPr lang="th-th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A79A08-D12C-45C5-9805-2288528F30B9}" type="datetime1">
              <a:rPr lang="th-TH" smtClean="0"/>
              <a:t>01/05/63</a:t>
            </a:fld>
            <a:endParaRPr lang="en-US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ชื่อเรื่องเท่านั้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E09E4D-95C1-4651-AF21-C9ECB15FDDC6}" type="datetime1">
              <a:rPr lang="th-TH" smtClean="0"/>
              <a:t>01/05/63</a:t>
            </a:fld>
            <a:endParaRPr lang="en-US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2BDEC5-ABF7-42FA-ADC3-BF2D21B8F7AD}" type="datetime1">
              <a:rPr lang="th-TH" smtClean="0"/>
              <a:t>01/05/63</a:t>
            </a:fld>
            <a:endParaRPr lang="en-US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เนื้อหาที่มี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สี่เหลี่ยมผืนผ้า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สี่เหลี่ยมผืนผ้า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Leelawadee" panose="020B0502040204020203" pitchFamily="34" charset="-34"/>
                <a:ea typeface="+mn-ea"/>
                <a:cs typeface="Leelawadee" panose="020B0502040204020203" pitchFamily="34" charset="-34"/>
              </a:defRPr>
            </a:lvl1pPr>
          </a:lstStyle>
          <a:p>
            <a:pPr rtl="0"/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  <a:p>
            <a:pPr lvl="1" rtl="0"/>
            <a:r>
              <a:rPr lang="th-TH"/>
              <a:t>ระดับที่สอง</a:t>
            </a:r>
          </a:p>
          <a:p>
            <a:pPr lvl="2" rtl="0"/>
            <a:r>
              <a:rPr lang="th-TH"/>
              <a:t>ระดับที่สาม</a:t>
            </a:r>
          </a:p>
          <a:p>
            <a:pPr lvl="3" rtl="0"/>
            <a:r>
              <a:rPr lang="th-TH"/>
              <a:t>ระดับที่สี่</a:t>
            </a:r>
          </a:p>
          <a:p>
            <a:pPr lvl="4" rtl="0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8" name="ตัวแทนวันที่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6BDBFCA8-8D3F-4F7E-A1B0-1ED677557ADF}" type="datetime1">
              <a:rPr lang="th-TH" smtClean="0"/>
              <a:t>01/05/63</a:t>
            </a:fld>
            <a:endParaRPr lang="en-US"/>
          </a:p>
        </p:txBody>
      </p:sp>
      <p:sp>
        <p:nvSpPr>
          <p:cNvPr id="9" name="ตัวแทนท้ายกระดาษ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11" name="ตัวแทนหมายเลขสไลด์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รูปภาพที่มี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สี่เหลี่ยมผืนผ้า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ตัวแทนรูปภาพ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45B23AA2-4BF5-483D-ADF9-183FEC2DCFBB}" type="datetime1">
              <a:rPr lang="th-TH" smtClean="0"/>
              <a:t>01/05/63</a:t>
            </a:fld>
            <a:endParaRPr lang="en-US" dirty="0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Leelawadee" panose="020B0502040204020203" pitchFamily="34" charset="-34"/>
                <a:ea typeface="+mn-ea"/>
                <a:cs typeface="Leelawadee" panose="020B0502040204020203" pitchFamily="34" charset="-34"/>
              </a:defRPr>
            </a:lvl1pPr>
          </a:lstStyle>
          <a:p>
            <a:pPr algn="l"/>
            <a:endParaRPr lang="th-TH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สี่เหลี่ยมผืนผ้า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h-TH"/>
              <a:t>คลิกเพื่อแก้ไขสไตล์ของข้อความต้นแบบ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สี่เหลี่ยมผืนผ้า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สี่เหลี่ยมผืนผ้า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สี่เหลี่ยมผืนผ้า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th-th" dirty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 rtl="0"/>
            <a:r>
              <a:rPr lang="th-th" dirty="0"/>
              <a:t>ระดับที่สอง</a:t>
            </a:r>
          </a:p>
          <a:p>
            <a:pPr lvl="2" rtl="0"/>
            <a:r>
              <a:rPr lang="th-th" dirty="0"/>
              <a:t>ระดับที่สาม</a:t>
            </a:r>
          </a:p>
          <a:p>
            <a:pPr lvl="3" rtl="0"/>
            <a:r>
              <a:rPr lang="th-th" dirty="0"/>
              <a:t>ระดับที่สี่</a:t>
            </a:r>
          </a:p>
          <a:p>
            <a:pPr lvl="4" rtl="0"/>
            <a:r>
              <a:rPr lang="th-th" dirty="0"/>
              <a:t>ระดับที่ห้า</a:t>
            </a:r>
            <a:endParaRPr lang="en-US" dirty="0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94A0EFA3-39AF-459A-B27B-53D0A46E7FBE}" type="datetime1">
              <a:rPr lang="th-TH" smtClean="0"/>
              <a:t>01/05/63</a:t>
            </a:fld>
            <a:endParaRPr lang="en-US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endParaRPr lang="en-US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Leelawadee" panose="020B0502040204020203" pitchFamily="34" charset="-34"/>
                <a:cs typeface="Leelawadee" panose="020B0502040204020203" pitchFamily="34" charset="-34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Leelawadee" panose="020B0502040204020203" pitchFamily="34" charset="-34"/>
          <a:ea typeface="+mn-ea"/>
          <a:cs typeface="Leelawadee" panose="020B0502040204020203" pitchFamily="34" charset="-34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Leelawadee" panose="020B0502040204020203" pitchFamily="34" charset="-34"/>
          <a:ea typeface="+mn-ea"/>
          <a:cs typeface="Leelawadee" panose="020B0502040204020203" pitchFamily="34" charset="-34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รูปภาพ 4" descr="รูปภาพที่มีผ้า ตาราง และสีแดงปกคลุมอยู่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สี่เหลี่ยมผืนผ้า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สี่เหลี่ยมผืนผ้า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3273" y="2182014"/>
            <a:ext cx="4947858" cy="1798909"/>
          </a:xfrm>
        </p:spPr>
        <p:txBody>
          <a:bodyPr rtlCol="0">
            <a:normAutofit/>
          </a:bodyPr>
          <a:lstStyle/>
          <a:p>
            <a:pPr rtl="0"/>
            <a:r>
              <a:rPr lang="en-US" sz="6000" dirty="0" err="1">
                <a:solidFill>
                  <a:schemeClr val="accent6">
                    <a:lumMod val="75000"/>
                  </a:schemeClr>
                </a:solidFill>
                <a:effectLst/>
                <a:latin typeface="Impact" panose="020B0806030902050204" pitchFamily="34" charset="0"/>
                <a:ea typeface="Calibri" panose="020F0502020204030204" pitchFamily="34" charset="0"/>
              </a:rPr>
              <a:t>Sushi_cafe</a:t>
            </a:r>
            <a:r>
              <a:rPr lang="en-US" sz="6000" dirty="0">
                <a:solidFill>
                  <a:schemeClr val="accent6">
                    <a:lumMod val="75000"/>
                  </a:schemeClr>
                </a:solidFill>
                <a:effectLst/>
                <a:latin typeface="Impact" panose="020B0806030902050204" pitchFamily="34" charset="0"/>
                <a:ea typeface="Calibri" panose="020F0502020204030204" pitchFamily="34" charset="0"/>
              </a:rPr>
              <a:t> </a:t>
            </a:r>
            <a:r>
              <a:rPr lang="en-US" sz="6000" dirty="0" err="1">
                <a:solidFill>
                  <a:schemeClr val="accent6">
                    <a:lumMod val="75000"/>
                  </a:schemeClr>
                </a:solidFill>
                <a:effectLst/>
                <a:latin typeface="_Layiji Kutlaimuu v 2.02" panose="02000000000000000000" pitchFamily="2" charset="0"/>
                <a:ea typeface="Calibri" panose="020F0502020204030204" pitchFamily="34" charset="0"/>
                <a:cs typeface="_Layiji Kutlaimuu v 2.02" panose="02000000000000000000" pitchFamily="2" charset="0"/>
              </a:rPr>
              <a:t>Sushi_cafe</a:t>
            </a:r>
            <a:endParaRPr lang="th-th" sz="6000" dirty="0">
              <a:solidFill>
                <a:schemeClr val="accent6">
                  <a:lumMod val="75000"/>
                </a:schemeClr>
              </a:solidFill>
              <a:latin typeface="_Layiji Kutlaimuu v 2.02" panose="02000000000000000000" pitchFamily="2" charset="0"/>
              <a:cs typeface="_Layiji Kutlaimuu v 2.02" panose="02000000000000000000" pitchFamily="2" charset="0"/>
            </a:endParaRPr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 rtlCol="0">
            <a:normAutofit/>
          </a:bodyPr>
          <a:lstStyle/>
          <a:p>
            <a:pPr rtl="0"/>
            <a:r>
              <a:rPr lang="th-TH" dirty="0">
                <a:solidFill>
                  <a:schemeClr val="tx1"/>
                </a:solidFill>
              </a:rPr>
              <a:t>นำเสนอ</a:t>
            </a:r>
            <a:endParaRPr lang="th-th" dirty="0">
              <a:solidFill>
                <a:schemeClr val="tx1"/>
              </a:solidFill>
            </a:endParaRPr>
          </a:p>
        </p:txBody>
      </p:sp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07BDDE36-EE8A-4A78-83BF-DF94DF6FCC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04" y="3429000"/>
            <a:ext cx="2419771" cy="1798909"/>
          </a:xfrm>
          <a:prstGeom prst="rect">
            <a:avLst/>
          </a:prstGeom>
        </p:spPr>
      </p:pic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29081F74-A1CF-4A17-8FF4-31A39B9A08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275" b="89679" l="9524" r="89975">
                        <a14:foregroundMark x1="38596" y1="25459" x2="63910" y2="22706"/>
                        <a14:foregroundMark x1="37594" y1="19954" x2="52381" y2="15826"/>
                        <a14:foregroundMark x1="52381" y1="15826" x2="59148" y2="16972"/>
                        <a14:foregroundMark x1="31328" y1="15367" x2="25564" y2="6193"/>
                        <a14:foregroundMark x1="25815" y1="5275" x2="25815" y2="5275"/>
                        <a14:foregroundMark x1="34085" y1="29128" x2="47118" y2="23624"/>
                        <a14:foregroundMark x1="47118" y1="23624" x2="50627" y2="23165"/>
                        <a14:foregroundMark x1="57393" y1="29587" x2="65414" y2="22477"/>
                        <a14:foregroundMark x1="68421" y1="28670" x2="68421" y2="28670"/>
                        <a14:foregroundMark x1="64411" y1="28670" x2="66667" y2="20872"/>
                        <a14:backgroundMark x1="65817" y1="24961" x2="66165" y2="25000"/>
                        <a14:backgroundMark x1="64331" y1="24795" x2="65144" y2="248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562" y="3744362"/>
            <a:ext cx="1118133" cy="122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83EA55AF-BFA3-4E64-82D7-77C3D5E99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6" name="ตัวแทนเนื้อหา 5">
            <a:extLst>
              <a:ext uri="{FF2B5EF4-FFF2-40B4-BE49-F238E27FC236}">
                <a16:creationId xmlns:a16="http://schemas.microsoft.com/office/drawing/2014/main" id="{7EDBC435-666C-4207-8DDE-4E6AB11C1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77" y="337352"/>
            <a:ext cx="11461024" cy="6134470"/>
          </a:xfrm>
        </p:spPr>
      </p:pic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2747B298-2146-4324-9931-62D42A104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4F9C1E4-16C1-4B90-92D5-0E71FAA6D808}" type="datetime1">
              <a:rPr lang="th-TH" smtClean="0"/>
              <a:t>01/05/63</a:t>
            </a:fld>
            <a:endParaRPr lang="en-US"/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7C3989D2-1324-46DB-A631-66669182BA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11" y="754601"/>
            <a:ext cx="4074851" cy="2292104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06FB55E9-CA61-49DB-800A-F8184C970A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463" y="3742935"/>
            <a:ext cx="4074853" cy="2292105"/>
          </a:xfrm>
          <a:prstGeom prst="rect">
            <a:avLst/>
          </a:prstGeom>
        </p:spPr>
      </p:pic>
      <p:pic>
        <p:nvPicPr>
          <p:cNvPr id="12" name="รูปภาพ 11">
            <a:extLst>
              <a:ext uri="{FF2B5EF4-FFF2-40B4-BE49-F238E27FC236}">
                <a16:creationId xmlns:a16="http://schemas.microsoft.com/office/drawing/2014/main" id="{E7CE9208-5FD8-4594-A57F-724DEB1567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035" y="868142"/>
            <a:ext cx="4074851" cy="229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829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ตัวแทนเนื้อหา 5">
            <a:extLst>
              <a:ext uri="{FF2B5EF4-FFF2-40B4-BE49-F238E27FC236}">
                <a16:creationId xmlns:a16="http://schemas.microsoft.com/office/drawing/2014/main" id="{CE077AEA-8A8C-4943-938C-A9EB626284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97" y="257452"/>
            <a:ext cx="11691892" cy="6383044"/>
          </a:xfrm>
        </p:spPr>
      </p:pic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F4746000-4E28-448C-A5F9-D41F5FC6E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443" y="257452"/>
            <a:ext cx="10058400" cy="1371600"/>
          </a:xfrm>
        </p:spPr>
        <p:txBody>
          <a:bodyPr/>
          <a:lstStyle/>
          <a:p>
            <a:pPr algn="ctr"/>
            <a:r>
              <a:rPr lang="th-TH" dirty="0">
                <a:solidFill>
                  <a:schemeClr val="bg1"/>
                </a:solidFill>
              </a:rPr>
              <a:t>รายชื่อสมาชิกในกลุ่ม</a:t>
            </a:r>
            <a:r>
              <a:rPr lang="th-TH" sz="3200" dirty="0">
                <a:solidFill>
                  <a:schemeClr val="bg1"/>
                </a:solidFill>
              </a:rPr>
              <a:t>  </a:t>
            </a:r>
            <a:r>
              <a:rPr lang="en-US" sz="2000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</a:rPr>
              <a:t>Sushi_cafe</a:t>
            </a:r>
            <a:endParaRPr lang="th-TH" dirty="0">
              <a:solidFill>
                <a:schemeClr val="bg1"/>
              </a:solidFill>
            </a:endParaRPr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7CFBED68-F0CE-4C5C-B7A0-E2F1CD3F1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4F9C1E4-16C1-4B90-92D5-0E71FAA6D808}" type="datetime1">
              <a:rPr lang="th-TH" smtClean="0"/>
              <a:t>01/05/63</a:t>
            </a:fld>
            <a:endParaRPr lang="en-US"/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E7AED763-4205-4072-8A79-D5906E6FE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917" y="1366001"/>
            <a:ext cx="6407451" cy="4932091"/>
          </a:xfrm>
          <a:prstGeom prst="rect">
            <a:avLst/>
          </a:prstGeom>
        </p:spPr>
      </p:pic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F57F5F1A-667F-480E-AF1E-6695BB92A9EC}"/>
              </a:ext>
            </a:extLst>
          </p:cNvPr>
          <p:cNvSpPr txBox="1"/>
          <p:nvPr/>
        </p:nvSpPr>
        <p:spPr>
          <a:xfrm>
            <a:off x="4181382" y="1629052"/>
            <a:ext cx="4802819" cy="3743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h-TH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นายผดุงเกียรติ  บุญวิเศษ </a:t>
            </a:r>
            <a:endParaRPr lang="en-US" sz="3200" dirty="0">
              <a:solidFill>
                <a:schemeClr val="bg1"/>
              </a:solidFill>
              <a:effectLst/>
              <a:latin typeface="_Layiji MaHaNiYom V 1.2" panose="02000000000000000000" pitchFamily="2" charset="0"/>
              <a:ea typeface="Calibri" panose="020F0502020204030204" pitchFamily="34" charset="0"/>
              <a:cs typeface="_Layiji MaHaNiYom V 1.2" panose="02000000000000000000" pitchFamily="2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h-TH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รหัสนิสิต    </a:t>
            </a:r>
            <a:r>
              <a:rPr lang="en-US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6140203792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h-TH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นางสาว</a:t>
            </a:r>
            <a:r>
              <a:rPr lang="th-TH" sz="3200" dirty="0" err="1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พั</a:t>
            </a:r>
            <a:r>
              <a:rPr lang="th-TH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ณ</a:t>
            </a:r>
            <a:r>
              <a:rPr lang="th-TH" sz="3200" dirty="0" err="1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ณ</a:t>
            </a:r>
            <a:r>
              <a:rPr lang="th-TH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ิตา  </a:t>
            </a:r>
            <a:r>
              <a:rPr lang="th-TH" sz="3200" dirty="0" err="1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ภูไ</a:t>
            </a:r>
            <a:r>
              <a:rPr lang="th-TH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ชยแสง</a:t>
            </a:r>
            <a:endParaRPr lang="en-US" sz="3200" dirty="0">
              <a:solidFill>
                <a:schemeClr val="bg1"/>
              </a:solidFill>
              <a:effectLst/>
              <a:latin typeface="_Layiji MaHaNiYom V 1.2" panose="02000000000000000000" pitchFamily="2" charset="0"/>
              <a:ea typeface="Calibri" panose="020F0502020204030204" pitchFamily="34" charset="0"/>
              <a:cs typeface="_Layiji MaHaNiYom V 1.2" panose="02000000000000000000" pitchFamily="2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h-TH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รหัสนิสิต</a:t>
            </a:r>
            <a:r>
              <a:rPr lang="en-US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  6140204048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h-TH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 นายอัจฉริยะ    บงบุตร </a:t>
            </a:r>
            <a:endParaRPr lang="en-US" sz="3200" dirty="0">
              <a:solidFill>
                <a:schemeClr val="bg1"/>
              </a:solidFill>
              <a:effectLst/>
              <a:latin typeface="_Layiji MaHaNiYom V 1.2" panose="02000000000000000000" pitchFamily="2" charset="0"/>
              <a:ea typeface="Calibri" panose="020F0502020204030204" pitchFamily="34" charset="0"/>
              <a:cs typeface="_Layiji MaHaNiYom V 1.2" panose="02000000000000000000" pitchFamily="2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th-TH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รหัสนิสิต  </a:t>
            </a:r>
            <a:r>
              <a:rPr lang="en-US" sz="3200" dirty="0">
                <a:solidFill>
                  <a:schemeClr val="bg1"/>
                </a:solidFill>
                <a:effectLst/>
                <a:latin typeface="_Layiji MaHaNiYom V 1.2" panose="02000000000000000000" pitchFamily="2" charset="0"/>
                <a:ea typeface="Calibri" panose="020F0502020204030204" pitchFamily="34" charset="0"/>
                <a:cs typeface="_Layiji MaHaNiYom V 1.2" panose="02000000000000000000" pitchFamily="2" charset="0"/>
              </a:rPr>
              <a:t>6140206969</a:t>
            </a:r>
            <a:endParaRPr lang="th-TH" sz="3200" dirty="0">
              <a:latin typeface="_Layiji MaHaNiYom V 1.2" panose="02000000000000000000" pitchFamily="2" charset="0"/>
              <a:cs typeface="_Layiji MaHaNiYom V 1.2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9593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สี่เหลี่ยมผืนผ้า 22">
            <a:extLst>
              <a:ext uri="{FF2B5EF4-FFF2-40B4-BE49-F238E27FC236}">
                <a16:creationId xmlns:a16="http://schemas.microsoft.com/office/drawing/2014/main" id="{F5380E9A-163E-4576-BCDD-0A450B7E9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9943" y="237744"/>
            <a:ext cx="7652977" cy="6382512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สี่เหลี่ยมผืนผ้า 24">
            <a:extLst>
              <a:ext uri="{FF2B5EF4-FFF2-40B4-BE49-F238E27FC236}">
                <a16:creationId xmlns:a16="http://schemas.microsoft.com/office/drawing/2014/main" id="{88DDEF77-9746-4D83-91F9-442A2487E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710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0751" y="642594"/>
            <a:ext cx="6718433" cy="1746504"/>
          </a:xfrm>
        </p:spPr>
        <p:txBody>
          <a:bodyPr rtlCol="0">
            <a:normAutofit/>
          </a:bodyPr>
          <a:lstStyle/>
          <a:p>
            <a:pPr rtl="0"/>
            <a:r>
              <a:rPr lang="th-th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Title</a:t>
            </a:r>
            <a:r>
              <a:rPr lang="th-th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th-th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Lorem</a:t>
            </a:r>
            <a:r>
              <a:rPr lang="th-th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th-th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Ipsum</a:t>
            </a:r>
            <a:r>
              <a:rPr lang="th-th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th-th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Dolor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รูปภาพ 3" descr="รูปภาพที่มีผ้า ตาราง และสีแดงปกคลุมอยู่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5C002EE5-E4FF-463C-8DAA-9AC0B6D40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77802AA8-04FA-46E7-9EF0-4A2110769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1504" y="1456773"/>
            <a:ext cx="7388992" cy="3944454"/>
          </a:xfrm>
          <a:prstGeom prst="rect">
            <a:avLst/>
          </a:prstGeom>
        </p:spPr>
      </p:pic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2FE6C686-4972-4522-A34D-09FDB9D411C0}"/>
              </a:ext>
            </a:extLst>
          </p:cNvPr>
          <p:cNvSpPr txBox="1"/>
          <p:nvPr/>
        </p:nvSpPr>
        <p:spPr>
          <a:xfrm>
            <a:off x="3710866" y="2689106"/>
            <a:ext cx="64888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Impact" panose="020B0806030902050204" pitchFamily="34" charset="0"/>
              </a:rPr>
              <a:t>THANK YOU</a:t>
            </a:r>
            <a:endParaRPr lang="th-TH" sz="9600" dirty="0">
              <a:latin typeface="Impact" panose="020B0806030902050204" pitchFamily="34" charset="0"/>
            </a:endParaRPr>
          </a:p>
        </p:txBody>
      </p:sp>
      <p:sp>
        <p:nvSpPr>
          <p:cNvPr id="7" name="กล่องข้อความ 6">
            <a:extLst>
              <a:ext uri="{FF2B5EF4-FFF2-40B4-BE49-F238E27FC236}">
                <a16:creationId xmlns:a16="http://schemas.microsoft.com/office/drawing/2014/main" id="{6BE5FFD0-F043-47D5-B1E7-BDC120A768B9}"/>
              </a:ext>
            </a:extLst>
          </p:cNvPr>
          <p:cNvSpPr txBox="1"/>
          <p:nvPr/>
        </p:nvSpPr>
        <p:spPr>
          <a:xfrm>
            <a:off x="8087181" y="4368187"/>
            <a:ext cx="2929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effectLst/>
                <a:latin typeface="2005_iannnnnGTO" panose="02000000000000000000" pitchFamily="2" charset="0"/>
                <a:ea typeface="Calibri" panose="020F0502020204030204" pitchFamily="34" charset="0"/>
                <a:cs typeface="2005_iannnnnGTO" panose="02000000000000000000" pitchFamily="2" charset="0"/>
              </a:rPr>
              <a:t>Sushi_cafe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121601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A0E8A42-0B54-40E0-A3AA-715119D19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6" name="ตัวแทนเนื้อหา 5">
            <a:extLst>
              <a:ext uri="{FF2B5EF4-FFF2-40B4-BE49-F238E27FC236}">
                <a16:creationId xmlns:a16="http://schemas.microsoft.com/office/drawing/2014/main" id="{46A717B0-E783-4380-931C-5560C4628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40" y="377340"/>
            <a:ext cx="11443316" cy="6112237"/>
          </a:xfrm>
        </p:spPr>
      </p:pic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3C516C7A-2F85-49DE-94C9-4030F5653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4F9C1E4-16C1-4B90-92D5-0E71FAA6D808}" type="datetime1">
              <a:rPr lang="th-TH" smtClean="0"/>
              <a:t>01/05/63</a:t>
            </a:fld>
            <a:endParaRPr lang="en-US"/>
          </a:p>
        </p:txBody>
      </p:sp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A7D6E436-6EA5-4077-A4EA-D7795ADD71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402" y="542294"/>
            <a:ext cx="6152395" cy="5773412"/>
          </a:xfrm>
          <a:prstGeom prst="rect">
            <a:avLst/>
          </a:prstGeom>
        </p:spPr>
      </p:pic>
      <p:sp>
        <p:nvSpPr>
          <p:cNvPr id="7" name="กล่องข้อความ 6">
            <a:extLst>
              <a:ext uri="{FF2B5EF4-FFF2-40B4-BE49-F238E27FC236}">
                <a16:creationId xmlns:a16="http://schemas.microsoft.com/office/drawing/2014/main" id="{4B904328-22F0-4F5F-87D2-652AA889367A}"/>
              </a:ext>
            </a:extLst>
          </p:cNvPr>
          <p:cNvSpPr txBox="1"/>
          <p:nvPr/>
        </p:nvSpPr>
        <p:spPr>
          <a:xfrm>
            <a:off x="4057094" y="2549079"/>
            <a:ext cx="52023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7200" dirty="0">
                <a:solidFill>
                  <a:schemeClr val="bg1"/>
                </a:solidFill>
                <a:cs typeface="#TS  Malee Normal" panose="02020603050405020304" pitchFamily="18" charset="-34"/>
              </a:rPr>
              <a:t>หลักการทำงาน</a:t>
            </a:r>
          </a:p>
          <a:p>
            <a:r>
              <a:rPr lang="th-TH" sz="7200" dirty="0">
                <a:solidFill>
                  <a:schemeClr val="bg1"/>
                </a:solidFill>
                <a:cs typeface="#TS  Malee Normal" panose="02020603050405020304" pitchFamily="18" charset="-34"/>
              </a:rPr>
              <a:t> ของโปรแกรม</a:t>
            </a:r>
          </a:p>
        </p:txBody>
      </p:sp>
    </p:spTree>
    <p:extLst>
      <p:ext uri="{BB962C8B-B14F-4D97-AF65-F5344CB8AC3E}">
        <p14:creationId xmlns:p14="http://schemas.microsoft.com/office/powerpoint/2010/main" val="1415085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3AA17B20-E7C8-4D37-819A-BCCD692DB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6" name="ตัวแทนเนื้อหา 5">
            <a:extLst>
              <a:ext uri="{FF2B5EF4-FFF2-40B4-BE49-F238E27FC236}">
                <a16:creationId xmlns:a16="http://schemas.microsoft.com/office/drawing/2014/main" id="{610B3B5C-CC55-4E14-9476-0A21CDEAC6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17" y="337353"/>
            <a:ext cx="11434439" cy="6143346"/>
          </a:xfrm>
        </p:spPr>
      </p:pic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E518E8E8-20D1-4833-89F8-4603D61E3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4F9C1E4-16C1-4B90-92D5-0E71FAA6D808}" type="datetime1">
              <a:rPr lang="th-TH" smtClean="0"/>
              <a:t>01/05/63</a:t>
            </a:fld>
            <a:endParaRPr lang="en-US"/>
          </a:p>
        </p:txBody>
      </p:sp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09FECBE7-F051-4CFC-9043-4BD2123544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4" t="18511" r="64320" b="45113"/>
          <a:stretch/>
        </p:blipFill>
        <p:spPr>
          <a:xfrm>
            <a:off x="5619342" y="642594"/>
            <a:ext cx="2991998" cy="2402148"/>
          </a:xfrm>
          <a:prstGeom prst="rect">
            <a:avLst/>
          </a:prstGeom>
        </p:spPr>
      </p:pic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79A89D6A-067F-452F-B388-F991361BFE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14" t="21101" r="68471" b="32297"/>
          <a:stretch/>
        </p:blipFill>
        <p:spPr>
          <a:xfrm>
            <a:off x="9019490" y="2965141"/>
            <a:ext cx="2548113" cy="3422839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81F231FC-0AD6-4ED2-B2A9-6E5BCACC63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601" y="3258258"/>
            <a:ext cx="5246429" cy="283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478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B7B210C-D8BA-4760-ACE4-9DB0D061B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6" name="ตัวแทนเนื้อหา 5">
            <a:extLst>
              <a:ext uri="{FF2B5EF4-FFF2-40B4-BE49-F238E27FC236}">
                <a16:creationId xmlns:a16="http://schemas.microsoft.com/office/drawing/2014/main" id="{033AD808-FDC3-45DD-B503-78436CA34B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17" y="363984"/>
            <a:ext cx="11434439" cy="6125593"/>
          </a:xfrm>
        </p:spPr>
      </p:pic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317F6589-CDBE-4E70-AFE7-756EA757B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4F9C1E4-16C1-4B90-92D5-0E71FAA6D808}" type="datetime1">
              <a:rPr lang="th-TH" smtClean="0"/>
              <a:t>01/05/63</a:t>
            </a:fld>
            <a:endParaRPr lang="en-US"/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988BF226-E4AF-45D2-9BF7-834107E279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2" t="3106" r="47938" b="31910"/>
          <a:stretch/>
        </p:blipFill>
        <p:spPr>
          <a:xfrm>
            <a:off x="1890944" y="363984"/>
            <a:ext cx="4479486" cy="3006266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ECD342E0-4E67-4306-B4C3-84F71499B0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03" t="14628" r="40479" b="18964"/>
          <a:stretch/>
        </p:blipFill>
        <p:spPr>
          <a:xfrm>
            <a:off x="7932977" y="741240"/>
            <a:ext cx="2583324" cy="4918864"/>
          </a:xfrm>
          <a:prstGeom prst="rect">
            <a:avLst/>
          </a:prstGeom>
        </p:spPr>
      </p:pic>
      <p:pic>
        <p:nvPicPr>
          <p:cNvPr id="12" name="รูปภาพ 11">
            <a:extLst>
              <a:ext uri="{FF2B5EF4-FFF2-40B4-BE49-F238E27FC236}">
                <a16:creationId xmlns:a16="http://schemas.microsoft.com/office/drawing/2014/main" id="{E356DCEB-B6F2-4D78-9C29-91DCB9ABCD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0" t="6472" r="42039" b="39767"/>
          <a:stretch/>
        </p:blipFill>
        <p:spPr>
          <a:xfrm>
            <a:off x="1527738" y="3705266"/>
            <a:ext cx="5729056" cy="278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980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1A5378ED-4EC2-4E75-8969-C6D04E174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 dirty="0"/>
          </a:p>
        </p:txBody>
      </p:sp>
      <p:pic>
        <p:nvPicPr>
          <p:cNvPr id="6" name="ตัวแทนเนื้อหา 5">
            <a:extLst>
              <a:ext uri="{FF2B5EF4-FFF2-40B4-BE49-F238E27FC236}">
                <a16:creationId xmlns:a16="http://schemas.microsoft.com/office/drawing/2014/main" id="{2D8CCE43-A084-4954-8AAE-33263532CC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62" y="390617"/>
            <a:ext cx="11452194" cy="6081203"/>
          </a:xfrm>
        </p:spPr>
      </p:pic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95209B05-997C-4868-B1D5-03009311C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4F9C1E4-16C1-4B90-92D5-0E71FAA6D808}" type="datetime1">
              <a:rPr lang="th-TH" smtClean="0"/>
              <a:t>01/05/63</a:t>
            </a:fld>
            <a:endParaRPr lang="en-US"/>
          </a:p>
        </p:txBody>
      </p:sp>
      <p:sp>
        <p:nvSpPr>
          <p:cNvPr id="7" name="สี่เหลี่ยมผืนผ้า 6">
            <a:extLst>
              <a:ext uri="{FF2B5EF4-FFF2-40B4-BE49-F238E27FC236}">
                <a16:creationId xmlns:a16="http://schemas.microsoft.com/office/drawing/2014/main" id="{80130774-B683-404F-9D3C-DCF5B5112227}"/>
              </a:ext>
            </a:extLst>
          </p:cNvPr>
          <p:cNvSpPr/>
          <p:nvPr/>
        </p:nvSpPr>
        <p:spPr>
          <a:xfrm>
            <a:off x="1556729" y="543564"/>
            <a:ext cx="8852546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th-TH" sz="9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#ZF Veenus-Condense" panose="02000000000000000000" pitchFamily="2" charset="0"/>
                <a:cs typeface="#ZF Veenus-Condense" panose="02000000000000000000" pitchFamily="2" charset="0"/>
              </a:rPr>
              <a:t>ปัญหาที่พบ</a:t>
            </a:r>
            <a:endParaRPr lang="th-TH" sz="32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accent1">
                  <a:lumMod val="75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#ZF Veenus-Condense" panose="02000000000000000000" pitchFamily="2" charset="0"/>
              <a:cs typeface="#ZF Veenus-Condense" panose="02000000000000000000" pitchFamily="2" charset="0"/>
            </a:endParaRPr>
          </a:p>
          <a:p>
            <a:r>
              <a:rPr lang="th-TH" sz="3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#ZF Veenus-Condense" panose="02000000000000000000" pitchFamily="2" charset="0"/>
                <a:cs typeface="#ZF Veenus-Condense" panose="02000000000000000000" pitchFamily="2" charset="0"/>
              </a:rPr>
              <a:t>- การจัดเพิ่มคิวในการสั่ซื้อยังต้องเพิ่มเอง</a:t>
            </a:r>
          </a:p>
          <a:p>
            <a:r>
              <a:rPr lang="th-TH" sz="32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#ZF Veenus-Condense" panose="02000000000000000000" pitchFamily="2" charset="0"/>
                <a:cs typeface="#ZF Veenus-Condense" panose="02000000000000000000" pitchFamily="2" charset="0"/>
              </a:rPr>
              <a:t>- การทำงานของโปรแกรมยังไม่สมบูรณ์</a:t>
            </a:r>
          </a:p>
        </p:txBody>
      </p:sp>
    </p:spTree>
    <p:extLst>
      <p:ext uri="{BB962C8B-B14F-4D97-AF65-F5344CB8AC3E}">
        <p14:creationId xmlns:p14="http://schemas.microsoft.com/office/powerpoint/2010/main" val="2138899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39A0AA91-E50B-4A33-AF17-5DBB7294D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6" name="ตัวแทนเนื้อหา 5">
            <a:extLst>
              <a:ext uri="{FF2B5EF4-FFF2-40B4-BE49-F238E27FC236}">
                <a16:creationId xmlns:a16="http://schemas.microsoft.com/office/drawing/2014/main" id="{1107A94D-BEB9-482E-894D-9B0894AFC5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62" y="363984"/>
            <a:ext cx="11452194" cy="6134470"/>
          </a:xfrm>
        </p:spPr>
      </p:pic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A720D76F-8009-4BAA-AF33-88D32AEDE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4F9C1E4-16C1-4B90-92D5-0E71FAA6D808}" type="datetime1">
              <a:rPr lang="th-TH" smtClean="0"/>
              <a:t>01/05/63</a:t>
            </a:fld>
            <a:endParaRPr lang="en-US"/>
          </a:p>
        </p:txBody>
      </p:sp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03C0E3EB-36CE-4F0E-BFD0-7B36A4D54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203" y="542294"/>
            <a:ext cx="5279594" cy="5773412"/>
          </a:xfrm>
          <a:prstGeom prst="rect">
            <a:avLst/>
          </a:prstGeom>
        </p:spPr>
      </p:pic>
      <p:sp>
        <p:nvSpPr>
          <p:cNvPr id="7" name="กล่องข้อความ 6">
            <a:extLst>
              <a:ext uri="{FF2B5EF4-FFF2-40B4-BE49-F238E27FC236}">
                <a16:creationId xmlns:a16="http://schemas.microsoft.com/office/drawing/2014/main" id="{8EC6F773-610C-4B12-9BA4-B30BAB35D162}"/>
              </a:ext>
            </a:extLst>
          </p:cNvPr>
          <p:cNvSpPr txBox="1"/>
          <p:nvPr/>
        </p:nvSpPr>
        <p:spPr>
          <a:xfrm>
            <a:off x="4445419" y="3000652"/>
            <a:ext cx="42578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9000" dirty="0">
                <a:solidFill>
                  <a:schemeClr val="bg1"/>
                </a:solidFill>
                <a:latin typeface="05_ZZ HouKang" panose="02000000000000000000" pitchFamily="2" charset="0"/>
                <a:cs typeface="05_ZZ HouKang" panose="02000000000000000000" pitchFamily="2" charset="0"/>
              </a:rPr>
              <a:t>ภาคผนวก</a:t>
            </a:r>
          </a:p>
        </p:txBody>
      </p:sp>
    </p:spTree>
    <p:extLst>
      <p:ext uri="{BB962C8B-B14F-4D97-AF65-F5344CB8AC3E}">
        <p14:creationId xmlns:p14="http://schemas.microsoft.com/office/powerpoint/2010/main" val="3019551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A037B600-2992-44DA-9304-2F899A06A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6" name="ตัวแทนเนื้อหา 5">
            <a:extLst>
              <a:ext uri="{FF2B5EF4-FFF2-40B4-BE49-F238E27FC236}">
                <a16:creationId xmlns:a16="http://schemas.microsoft.com/office/drawing/2014/main" id="{066BB7C4-0BB8-4F22-824E-B1EB4D82A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95" y="363983"/>
            <a:ext cx="11416684" cy="6116715"/>
          </a:xfrm>
        </p:spPr>
      </p:pic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C75872CB-4275-47E8-9E4C-6D1F49A6B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4F9C1E4-16C1-4B90-92D5-0E71FAA6D808}" type="datetime1">
              <a:rPr lang="th-TH" smtClean="0"/>
              <a:t>01/05/63</a:t>
            </a:fld>
            <a:endParaRPr lang="en-US"/>
          </a:p>
        </p:txBody>
      </p:sp>
      <p:pic>
        <p:nvPicPr>
          <p:cNvPr id="26" name="รูปภาพ 25">
            <a:extLst>
              <a:ext uri="{FF2B5EF4-FFF2-40B4-BE49-F238E27FC236}">
                <a16:creationId xmlns:a16="http://schemas.microsoft.com/office/drawing/2014/main" id="{2FA1D8E7-068A-48D5-91DE-17E97D2F33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96" y="1265257"/>
            <a:ext cx="3580788" cy="2014193"/>
          </a:xfrm>
          <a:prstGeom prst="rect">
            <a:avLst/>
          </a:prstGeom>
        </p:spPr>
      </p:pic>
      <p:pic>
        <p:nvPicPr>
          <p:cNvPr id="28" name="รูปภาพ 27">
            <a:extLst>
              <a:ext uri="{FF2B5EF4-FFF2-40B4-BE49-F238E27FC236}">
                <a16:creationId xmlns:a16="http://schemas.microsoft.com/office/drawing/2014/main" id="{B1EC5B2D-C994-4A5A-BEC8-40988A7F3C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173" y="1226155"/>
            <a:ext cx="3580788" cy="2014194"/>
          </a:xfrm>
          <a:prstGeom prst="rect">
            <a:avLst/>
          </a:prstGeom>
        </p:spPr>
      </p:pic>
      <p:pic>
        <p:nvPicPr>
          <p:cNvPr id="30" name="รูปภาพ 29">
            <a:extLst>
              <a:ext uri="{FF2B5EF4-FFF2-40B4-BE49-F238E27FC236}">
                <a16:creationId xmlns:a16="http://schemas.microsoft.com/office/drawing/2014/main" id="{1E3C09C2-365D-4448-9F71-C174B3032F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613" y="1226155"/>
            <a:ext cx="3580788" cy="2014194"/>
          </a:xfrm>
          <a:prstGeom prst="rect">
            <a:avLst/>
          </a:prstGeom>
        </p:spPr>
      </p:pic>
      <p:pic>
        <p:nvPicPr>
          <p:cNvPr id="32" name="รูปภาพ 31">
            <a:extLst>
              <a:ext uri="{FF2B5EF4-FFF2-40B4-BE49-F238E27FC236}">
                <a16:creationId xmlns:a16="http://schemas.microsoft.com/office/drawing/2014/main" id="{2469BEF4-673E-4AC7-934C-70D833BEE3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855" y="3999765"/>
            <a:ext cx="3580788" cy="2014193"/>
          </a:xfrm>
          <a:prstGeom prst="rect">
            <a:avLst/>
          </a:prstGeom>
        </p:spPr>
      </p:pic>
      <p:pic>
        <p:nvPicPr>
          <p:cNvPr id="34" name="รูปภาพ 33">
            <a:extLst>
              <a:ext uri="{FF2B5EF4-FFF2-40B4-BE49-F238E27FC236}">
                <a16:creationId xmlns:a16="http://schemas.microsoft.com/office/drawing/2014/main" id="{F6F980D9-6FF9-4398-8D9C-6B5A4874B5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219" y="3999764"/>
            <a:ext cx="3580788" cy="201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356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4CE69DB3-BCEA-4CCB-A9E0-2F02499A9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6" name="ตัวแทนเนื้อหา 5">
            <a:extLst>
              <a:ext uri="{FF2B5EF4-FFF2-40B4-BE49-F238E27FC236}">
                <a16:creationId xmlns:a16="http://schemas.microsoft.com/office/drawing/2014/main" id="{7ECD31AC-CD12-412A-AE11-8743868F72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62" y="381740"/>
            <a:ext cx="11452194" cy="6098959"/>
          </a:xfrm>
        </p:spPr>
      </p:pic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80783F70-A64B-4E1F-A487-D51CC3508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4F9C1E4-16C1-4B90-92D5-0E71FAA6D808}" type="datetime1">
              <a:rPr lang="th-TH" smtClean="0"/>
              <a:t>01/05/63</a:t>
            </a:fld>
            <a:endParaRPr lang="en-US"/>
          </a:p>
        </p:txBody>
      </p:sp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84FC499D-CA3B-4EDC-A818-08A4796B26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991" y="642594"/>
            <a:ext cx="3810366" cy="2143331"/>
          </a:xfrm>
          <a:prstGeom prst="rect">
            <a:avLst/>
          </a:prstGeom>
        </p:spPr>
      </p:pic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524F3BA1-7C17-4914-955A-8E39C1858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522" y="642594"/>
            <a:ext cx="3810368" cy="2143332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06023897-6682-4984-8CC4-ADEDEABEB3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53" y="3549403"/>
            <a:ext cx="3548044" cy="1995775"/>
          </a:xfrm>
          <a:prstGeom prst="rect">
            <a:avLst/>
          </a:prstGeom>
        </p:spPr>
      </p:pic>
      <p:pic>
        <p:nvPicPr>
          <p:cNvPr id="12" name="รูปภาพ 11">
            <a:extLst>
              <a:ext uri="{FF2B5EF4-FFF2-40B4-BE49-F238E27FC236}">
                <a16:creationId xmlns:a16="http://schemas.microsoft.com/office/drawing/2014/main" id="{8012E258-4D85-42C7-8EF5-28D95D8EA8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978" y="3549403"/>
            <a:ext cx="3548044" cy="1995775"/>
          </a:xfrm>
          <a:prstGeom prst="rect">
            <a:avLst/>
          </a:prstGeom>
        </p:spPr>
      </p:pic>
      <p:pic>
        <p:nvPicPr>
          <p:cNvPr id="14" name="รูปภาพ 13">
            <a:extLst>
              <a:ext uri="{FF2B5EF4-FFF2-40B4-BE49-F238E27FC236}">
                <a16:creationId xmlns:a16="http://schemas.microsoft.com/office/drawing/2014/main" id="{5B40BC37-5227-4D95-9A67-4599A24B17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703" y="3549403"/>
            <a:ext cx="3548044" cy="19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585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5E02D0E8-28E3-46BF-A175-E8716C90E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6" name="ตัวแทนเนื้อหา 5">
            <a:extLst>
              <a:ext uri="{FF2B5EF4-FFF2-40B4-BE49-F238E27FC236}">
                <a16:creationId xmlns:a16="http://schemas.microsoft.com/office/drawing/2014/main" id="{5005E26F-DE0C-423A-A9D6-D5A4556F5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41" y="381740"/>
            <a:ext cx="11434438" cy="6103289"/>
          </a:xfrm>
        </p:spPr>
      </p:pic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6AFE4F09-3BC4-4954-B1FE-7B9C3EDC6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4F9C1E4-16C1-4B90-92D5-0E71FAA6D808}" type="datetime1">
              <a:rPr lang="th-TH" smtClean="0"/>
              <a:t>01/05/63</a:t>
            </a:fld>
            <a:endParaRPr lang="en-US"/>
          </a:p>
        </p:txBody>
      </p:sp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EABAD0B5-3018-4111-AC4F-574B9C45C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70" y="1016602"/>
            <a:ext cx="3546994" cy="1995184"/>
          </a:xfrm>
          <a:prstGeom prst="rect">
            <a:avLst/>
          </a:prstGeom>
        </p:spPr>
      </p:pic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11413DDF-FE3F-4DC1-8F2E-1039A81E4C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769" y="1016602"/>
            <a:ext cx="3546994" cy="1995184"/>
          </a:xfrm>
          <a:prstGeom prst="rect">
            <a:avLst/>
          </a:prstGeom>
        </p:spPr>
      </p:pic>
      <p:pic>
        <p:nvPicPr>
          <p:cNvPr id="10" name="รูปภาพ 9">
            <a:extLst>
              <a:ext uri="{FF2B5EF4-FFF2-40B4-BE49-F238E27FC236}">
                <a16:creationId xmlns:a16="http://schemas.microsoft.com/office/drawing/2014/main" id="{5FE6D8DF-03FB-44BA-BE35-BE275E954D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568" y="1016602"/>
            <a:ext cx="3546994" cy="1995184"/>
          </a:xfrm>
          <a:prstGeom prst="rect">
            <a:avLst/>
          </a:prstGeom>
        </p:spPr>
      </p:pic>
      <p:pic>
        <p:nvPicPr>
          <p:cNvPr id="12" name="รูปภาพ 11">
            <a:extLst>
              <a:ext uri="{FF2B5EF4-FFF2-40B4-BE49-F238E27FC236}">
                <a16:creationId xmlns:a16="http://schemas.microsoft.com/office/drawing/2014/main" id="{B956F4E1-1B27-4A3E-A2AC-77E5E1A72C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698" y="3646648"/>
            <a:ext cx="3546996" cy="1995185"/>
          </a:xfrm>
          <a:prstGeom prst="rect">
            <a:avLst/>
          </a:prstGeom>
        </p:spPr>
      </p:pic>
      <p:pic>
        <p:nvPicPr>
          <p:cNvPr id="14" name="รูปภาพ 13">
            <a:extLst>
              <a:ext uri="{FF2B5EF4-FFF2-40B4-BE49-F238E27FC236}">
                <a16:creationId xmlns:a16="http://schemas.microsoft.com/office/drawing/2014/main" id="{58E01277-130B-439A-B038-4CEDEA80748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069" y="3646647"/>
            <a:ext cx="3546996" cy="199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2061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9082_TF56410444" id="{70B8AC50-49FB-4145-8FB9-4E0097FB13B5}" vid="{53FDA4B8-0EF3-43AD-A705-9F8F29354A37}"/>
    </a:ext>
  </a:extLst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{0F748CAC-3BB7-4B5F-A98D-243884BEB89B}tf56410444</Template>
  <TotalTime>0</TotalTime>
  <Words>87</Words>
  <Application>Microsoft Office PowerPoint</Application>
  <PresentationFormat>Widescreen</PresentationFormat>
  <Paragraphs>28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#ZF Veenus-Condense</vt:lpstr>
      <vt:lpstr>_Layiji Kutlaimuu v 2.02</vt:lpstr>
      <vt:lpstr>_Layiji MaHaNiYom V 1.2</vt:lpstr>
      <vt:lpstr>05_ZZ HouKang</vt:lpstr>
      <vt:lpstr>2005_iannnnnGTO</vt:lpstr>
      <vt:lpstr>Avenir Next LT Pro</vt:lpstr>
      <vt:lpstr>Avenir Next LT Pro Light</vt:lpstr>
      <vt:lpstr>Calibri</vt:lpstr>
      <vt:lpstr>Garamond</vt:lpstr>
      <vt:lpstr>Helvetica</vt:lpstr>
      <vt:lpstr>Impact</vt:lpstr>
      <vt:lpstr>Leelawadee</vt:lpstr>
      <vt:lpstr>SavonVTI</vt:lpstr>
      <vt:lpstr>Sushi_cafe Sushi_cafe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รายชื่อสมาชิกในกลุ่ม  Sushi_cafe</vt:lpstr>
      <vt:lpstr>Title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2020-04-29T05:54:58Z</dcterms:created>
  <dcterms:modified xsi:type="dcterms:W3CDTF">2020-05-01T04:49:17Z</dcterms:modified>
</cp:coreProperties>
</file>

<file path=docProps/thumbnail.jpeg>
</file>